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9746" y="665018"/>
            <a:ext cx="7980218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ctr">
              <a:defRPr sz="4400" b="1">
                <a:solidFill>
                  <a:srgbClr val="003399"/>
                </a:solidFill>
                <a:latin typeface="Times New Roman"/>
              </a:defRPr>
            </a:pPr>
            <a:r>
              <a:rPr lang="vi-VN" sz="4400" dirty="0">
                <a:solidFill>
                  <a:srgbClr val="FF0000"/>
                </a:solidFill>
              </a:rPr>
              <a:t>T</a:t>
            </a:r>
            <a:r>
              <a:rPr lang="en-US" sz="4400" dirty="0">
                <a:solidFill>
                  <a:srgbClr val="FF0000"/>
                </a:solidFill>
              </a:rPr>
              <a:t>RƯỜNG</a:t>
            </a:r>
            <a:r>
              <a:rPr lang="vi-VN" sz="4400" dirty="0">
                <a:solidFill>
                  <a:srgbClr val="FF0000"/>
                </a:solidFill>
              </a:rPr>
              <a:t> THPT </a:t>
            </a:r>
            <a:r>
              <a:rPr lang="en-US" sz="4400" dirty="0">
                <a:solidFill>
                  <a:srgbClr val="FF0000"/>
                </a:solidFill>
              </a:rPr>
              <a:t>BÌNH AN</a:t>
            </a:r>
            <a:endParaRPr lang="en-US" dirty="0">
              <a:solidFill>
                <a:srgbClr val="FF0000"/>
              </a:solidFill>
            </a:endParaRPr>
          </a:p>
          <a:p>
            <a:pPr algn="ctr">
              <a:defRPr sz="4400" b="1">
                <a:solidFill>
                  <a:srgbClr val="003399"/>
                </a:solidFill>
                <a:latin typeface="Times New Roman"/>
              </a:defRPr>
            </a:pPr>
            <a:r>
              <a:rPr dirty="0"/>
              <a:t>TUYÊN TRUYỀN </a:t>
            </a:r>
            <a:endParaRPr lang="en-US" dirty="0"/>
          </a:p>
          <a:p>
            <a:pPr algn="ctr">
              <a:defRPr sz="4400" b="1">
                <a:solidFill>
                  <a:srgbClr val="003399"/>
                </a:solidFill>
                <a:latin typeface="Times New Roman"/>
              </a:defRPr>
            </a:pPr>
            <a:r>
              <a:rPr dirty="0"/>
              <a:t>NGÀY CHUYỂN ĐỔI</a:t>
            </a:r>
            <a:endParaRPr lang="en-US" dirty="0"/>
          </a:p>
          <a:p>
            <a:pPr algn="ctr">
              <a:defRPr sz="4400" b="1">
                <a:solidFill>
                  <a:srgbClr val="003399"/>
                </a:solidFill>
                <a:latin typeface="Times New Roman"/>
              </a:defRPr>
            </a:pPr>
            <a:r>
              <a:rPr dirty="0"/>
              <a:t> SỐ QUỐC GIA 10/10/2025</a:t>
            </a:r>
          </a:p>
          <a:p>
            <a:pPr algn="ctr">
              <a:defRPr sz="2400">
                <a:latin typeface="Times New Roman"/>
              </a:defRPr>
            </a:pPr>
            <a:endParaRPr lang="en-US" sz="2000" dirty="0">
              <a:solidFill>
                <a:srgbClr val="FF0000"/>
              </a:solidFill>
            </a:endParaRPr>
          </a:p>
          <a:p>
            <a:pPr algn="ctr">
              <a:defRPr sz="2400">
                <a:latin typeface="Times New Roman"/>
              </a:defRPr>
            </a:pPr>
            <a:r>
              <a:rPr sz="2000" dirty="0" err="1">
                <a:solidFill>
                  <a:srgbClr val="FF0000"/>
                </a:solidFill>
              </a:rPr>
              <a:t>Chủ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đề</a:t>
            </a:r>
            <a:r>
              <a:rPr sz="2000" dirty="0">
                <a:solidFill>
                  <a:srgbClr val="FF0000"/>
                </a:solidFill>
              </a:rPr>
              <a:t>: “</a:t>
            </a:r>
            <a:r>
              <a:rPr sz="2000" dirty="0" err="1">
                <a:solidFill>
                  <a:srgbClr val="FF0000"/>
                </a:solidFill>
              </a:rPr>
              <a:t>Chuyển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đổi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số</a:t>
            </a:r>
            <a:r>
              <a:rPr sz="2000" dirty="0">
                <a:solidFill>
                  <a:srgbClr val="FF0000"/>
                </a:solidFill>
              </a:rPr>
              <a:t>: </a:t>
            </a:r>
            <a:r>
              <a:rPr sz="2000" dirty="0" err="1">
                <a:solidFill>
                  <a:srgbClr val="FF0000"/>
                </a:solidFill>
              </a:rPr>
              <a:t>nhanh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hơn</a:t>
            </a:r>
            <a:r>
              <a:rPr sz="2000" dirty="0">
                <a:solidFill>
                  <a:srgbClr val="FF0000"/>
                </a:solidFill>
              </a:rPr>
              <a:t>, </a:t>
            </a:r>
            <a:r>
              <a:rPr sz="2000" dirty="0" err="1">
                <a:solidFill>
                  <a:srgbClr val="FF0000"/>
                </a:solidFill>
              </a:rPr>
              <a:t>hiệu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quả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hơn</a:t>
            </a:r>
            <a:r>
              <a:rPr sz="2000" dirty="0">
                <a:solidFill>
                  <a:srgbClr val="FF0000"/>
                </a:solidFill>
              </a:rPr>
              <a:t>, </a:t>
            </a:r>
            <a:r>
              <a:rPr sz="2000" dirty="0" err="1">
                <a:solidFill>
                  <a:srgbClr val="FF0000"/>
                </a:solidFill>
              </a:rPr>
              <a:t>gần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dân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hơn</a:t>
            </a:r>
            <a:r>
              <a:rPr sz="2000" dirty="0">
                <a:solidFill>
                  <a:srgbClr val="FF0000"/>
                </a:solidFill>
              </a:rPr>
              <a:t>”</a:t>
            </a:r>
          </a:p>
          <a:p>
            <a:pPr algn="ctr">
              <a:defRPr sz="2000">
                <a:latin typeface="Times New Roman"/>
              </a:defRPr>
            </a:pPr>
            <a:endParaRPr lang="en-US" sz="2000" dirty="0"/>
          </a:p>
          <a:p>
            <a:pPr algn="ctr">
              <a:defRPr sz="2000">
                <a:latin typeface="Times New Roman"/>
              </a:defRPr>
            </a:pPr>
            <a:r>
              <a:rPr sz="3200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Ý NGHĨA NGÀY CHUYỂN ĐỔI SỐ QUỐC GIA 10/10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81400"/>
          </a:xfrm>
        </p:spPr>
        <p:txBody>
          <a:bodyPr/>
          <a:lstStyle/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10/10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hằng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Thủ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tướng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phủ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khẳng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Đảng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CHỦ ĐỀ CHUYỂN ĐỔI SỐ NĂM 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2025: “</a:t>
            </a:r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gần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tỏa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bao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trùm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lĩnh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bật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mẽ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nâng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 TRÒ CỦA CHUYỂN ĐỔI SỐ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•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bạch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doanh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ưu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nâng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Mang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ích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nộp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online,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LỢI ÍCH CỦA CHUYỂN ĐỔI SỐ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•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Giao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bạch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sắm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chóng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SỬ DỤNG ĐỊNH DANH ĐIỆN TỬ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VNeID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Thay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tờ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Bảo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ích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cài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VNeID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TOÀN TRÊN KHÔNG GIAN MẠNG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•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Bảo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khoản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Nâng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HÀNH ĐỘNG HƯỞNG ỨNG CHUYỂN ĐỔI SỐ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•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Cài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Tuyên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bè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Tham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tỏa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436" y="896541"/>
            <a:ext cx="8667822" cy="46166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ctr">
              <a:defRPr sz="3600" b="1">
                <a:solidFill>
                  <a:srgbClr val="003399"/>
                </a:solidFill>
                <a:latin typeface="Times New Roman"/>
              </a:defRPr>
            </a:pPr>
            <a:r>
              <a:rPr dirty="0"/>
              <a:t>HƯỞNG ỨNG NGÀY </a:t>
            </a:r>
            <a:endParaRPr lang="en-US" dirty="0"/>
          </a:p>
          <a:p>
            <a:pPr algn="ctr">
              <a:defRPr sz="3600" b="1">
                <a:solidFill>
                  <a:srgbClr val="003399"/>
                </a:solidFill>
                <a:latin typeface="Times New Roman"/>
              </a:defRPr>
            </a:pPr>
            <a:endParaRPr lang="en-US" dirty="0"/>
          </a:p>
          <a:p>
            <a:pPr algn="ctr">
              <a:defRPr sz="3600" b="1">
                <a:solidFill>
                  <a:srgbClr val="003399"/>
                </a:solidFill>
                <a:latin typeface="Times New Roman"/>
              </a:defRPr>
            </a:pPr>
            <a:r>
              <a:rPr dirty="0"/>
              <a:t>CHUYỂN ĐỔI SỐ QUỐC GIA 10/10/2025</a:t>
            </a:r>
          </a:p>
          <a:p>
            <a:pPr algn="ctr">
              <a:defRPr sz="2400">
                <a:latin typeface="Times New Roman"/>
              </a:defRPr>
            </a:pPr>
            <a:endParaRPr lang="en-US" dirty="0"/>
          </a:p>
          <a:p>
            <a:pPr algn="ctr">
              <a:defRPr sz="2400">
                <a:latin typeface="Times New Roman"/>
              </a:defRPr>
            </a:pPr>
            <a:r>
              <a:rPr lang="en-US" dirty="0">
                <a:solidFill>
                  <a:srgbClr val="FF0000"/>
                </a:solidFill>
              </a:rPr>
              <a:t>TRƯỜNG THPT BÌNH AN </a:t>
            </a:r>
          </a:p>
          <a:p>
            <a:pPr algn="ctr">
              <a:defRPr sz="2400">
                <a:latin typeface="Times New Roman"/>
              </a:defRPr>
            </a:pPr>
            <a:endParaRPr lang="en-US" dirty="0">
              <a:solidFill>
                <a:srgbClr val="FF0000"/>
              </a:solidFill>
            </a:endParaRPr>
          </a:p>
          <a:p>
            <a:pPr algn="ctr">
              <a:defRPr sz="2400">
                <a:latin typeface="Times New Roman"/>
              </a:defRPr>
            </a:pPr>
            <a:r>
              <a:rPr dirty="0">
                <a:solidFill>
                  <a:srgbClr val="FF0000"/>
                </a:solidFill>
              </a:rPr>
              <a:t>Chung </a:t>
            </a:r>
            <a:r>
              <a:rPr dirty="0" err="1">
                <a:solidFill>
                  <a:srgbClr val="FF0000"/>
                </a:solidFill>
              </a:rPr>
              <a:t>tay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xây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dựng</a:t>
            </a:r>
            <a:r>
              <a:rPr dirty="0">
                <a:solidFill>
                  <a:srgbClr val="FF0000"/>
                </a:solidFill>
              </a:rPr>
              <a:t> Việt Nam </a:t>
            </a:r>
            <a:r>
              <a:rPr dirty="0" err="1">
                <a:solidFill>
                  <a:srgbClr val="FF0000"/>
                </a:solidFill>
              </a:rPr>
              <a:t>số</a:t>
            </a:r>
            <a:r>
              <a:rPr dirty="0">
                <a:solidFill>
                  <a:srgbClr val="FF0000"/>
                </a:solidFill>
              </a:rPr>
              <a:t> – </a:t>
            </a:r>
            <a:r>
              <a:rPr dirty="0" err="1">
                <a:solidFill>
                  <a:srgbClr val="FF0000"/>
                </a:solidFill>
              </a:rPr>
              <a:t>Phát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triển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toàn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diện</a:t>
            </a:r>
            <a:r>
              <a:rPr dirty="0">
                <a:solidFill>
                  <a:srgbClr val="FF0000"/>
                </a:solidFill>
              </a:rPr>
              <a:t>, </a:t>
            </a:r>
            <a:r>
              <a:rPr dirty="0" err="1">
                <a:solidFill>
                  <a:srgbClr val="FF0000"/>
                </a:solidFill>
              </a:rPr>
              <a:t>bền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vững</a:t>
            </a:r>
            <a:r>
              <a:rPr dirty="0">
                <a:solidFill>
                  <a:srgbClr val="FF0000"/>
                </a:solidFill>
              </a:rPr>
              <a:t>!</a:t>
            </a:r>
            <a:endParaRPr lang="en-US" dirty="0">
              <a:solidFill>
                <a:srgbClr val="FF0000"/>
              </a:solidFill>
            </a:endParaRPr>
          </a:p>
          <a:p>
            <a:pPr algn="ctr">
              <a:defRPr sz="2400">
                <a:latin typeface="Times New Roman"/>
              </a:defRPr>
            </a:pPr>
            <a:endParaRPr lang="en-US" dirty="0"/>
          </a:p>
          <a:p>
            <a:pPr algn="ctr">
              <a:defRPr sz="2400">
                <a:latin typeface="Times New Roman"/>
              </a:defRPr>
            </a:pPr>
            <a:endParaRPr lang="en-US" dirty="0"/>
          </a:p>
          <a:p>
            <a:pPr algn="ctr">
              <a:defRPr sz="2400">
                <a:latin typeface="Times New Roman"/>
              </a:defRPr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518</Words>
  <Application>Microsoft Office PowerPoint</Application>
  <PresentationFormat>On-screen Show (4:3)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PowerPoint Presentation</vt:lpstr>
      <vt:lpstr>Ý NGHĨA NGÀY CHUYỂN ĐỔI SỐ QUỐC GIA 10/10</vt:lpstr>
      <vt:lpstr>CHỦ ĐỀ CHUYỂN ĐỔI SỐ NĂM 2025</vt:lpstr>
      <vt:lpstr>VAI TRÒ CỦA CHUYỂN ĐỔI SỐ</vt:lpstr>
      <vt:lpstr>LỢI ÍCH CỦA CHUYỂN ĐỔI SỐ</vt:lpstr>
      <vt:lpstr>SỬ DỤNG ĐỊNH DANH ĐIỆN TỬ VNeID</vt:lpstr>
      <vt:lpstr>AN TOÀN TRÊN KHÔNG GIAN MẠNG</vt:lpstr>
      <vt:lpstr>HÀNH ĐỘNG HƯỞNG ỨNG CHUYỂN ĐỔI SỐ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Ms.Phuong</cp:lastModifiedBy>
  <cp:revision>7</cp:revision>
  <dcterms:created xsi:type="dcterms:W3CDTF">2013-01-27T09:14:16Z</dcterms:created>
  <dcterms:modified xsi:type="dcterms:W3CDTF">2025-10-21T05:22:52Z</dcterms:modified>
  <cp:category/>
</cp:coreProperties>
</file>